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0" r:id="rId2"/>
    <p:sldId id="305" r:id="rId3"/>
    <p:sldId id="329" r:id="rId4"/>
    <p:sldId id="284" r:id="rId5"/>
    <p:sldId id="291" r:id="rId6"/>
    <p:sldId id="288" r:id="rId7"/>
    <p:sldId id="322" r:id="rId8"/>
    <p:sldId id="292" r:id="rId9"/>
    <p:sldId id="314" r:id="rId10"/>
    <p:sldId id="315" r:id="rId11"/>
    <p:sldId id="323" r:id="rId12"/>
    <p:sldId id="302" r:id="rId13"/>
    <p:sldId id="327" r:id="rId14"/>
    <p:sldId id="328" r:id="rId15"/>
    <p:sldId id="324" r:id="rId16"/>
    <p:sldId id="306" r:id="rId17"/>
    <p:sldId id="325" r:id="rId18"/>
    <p:sldId id="312" r:id="rId19"/>
    <p:sldId id="326" r:id="rId20"/>
    <p:sldId id="319" r:id="rId21"/>
    <p:sldId id="330" r:id="rId2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706" autoAdjust="0"/>
  </p:normalViewPr>
  <p:slideViewPr>
    <p:cSldViewPr>
      <p:cViewPr varScale="1">
        <p:scale>
          <a:sx n="102" d="100"/>
          <a:sy n="102" d="100"/>
        </p:scale>
        <p:origin x="283" y="4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2/3/2019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2/3/2019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p" descr="Map of North America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2/3/2019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2/3/2019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2/3/2019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2/3/2019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2/3/2019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2/3/2019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2/3/2019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2/3/2019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2/3/2019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2/3/2019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6312DA-A4E2-4B69-ADD8-AC61B04E00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/>
              <a:t>成长人生</a:t>
            </a:r>
            <a:endParaRPr lang="en-SG" sz="6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F35B06E-4AD0-4F0F-8ADA-0F144037D9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800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2FEE-CBAF-404C-B5A5-EDC34023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2125D-6855-4731-AD06-1A210C2A0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4000" dirty="0"/>
              <a:t>【</a:t>
            </a:r>
            <a:r>
              <a:rPr lang="zh-CN" altLang="en-US" sz="4000" dirty="0"/>
              <a:t>约</a:t>
            </a:r>
            <a:r>
              <a:rPr lang="en-US" altLang="zh-CN" sz="4000" dirty="0"/>
              <a:t>15:4】</a:t>
            </a:r>
            <a:r>
              <a:rPr lang="zh-CN" altLang="en-US" sz="4000" dirty="0"/>
              <a:t>你们要常在我里面，我也常在你们里面。枝子若不常在葡萄树上，自己就不能结果子；你们若不常在我里面，也是这样。</a:t>
            </a:r>
          </a:p>
          <a:p>
            <a:pPr marL="45720" indent="0">
              <a:buNone/>
            </a:pPr>
            <a:r>
              <a:rPr lang="en-US" altLang="zh-CN" sz="4000" dirty="0"/>
              <a:t>【</a:t>
            </a:r>
            <a:r>
              <a:rPr lang="zh-CN" altLang="en-US" sz="4000" dirty="0"/>
              <a:t>约</a:t>
            </a:r>
            <a:r>
              <a:rPr lang="en-US" altLang="zh-CN" sz="4000" dirty="0"/>
              <a:t>15:5】</a:t>
            </a:r>
            <a:r>
              <a:rPr lang="zh-CN" altLang="en-US" sz="4000" dirty="0"/>
              <a:t>我是葡萄树，你们是枝子；常在我里面的，我也常在他里面，这人就多结果子；因为离了我，你们就不能作什么。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val="43776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971C4383-90A5-4C75-99DD-AC4A10B250AC}"/>
              </a:ext>
            </a:extLst>
          </p:cNvPr>
          <p:cNvSpPr txBox="1">
            <a:spLocks/>
          </p:cNvSpPr>
          <p:nvPr/>
        </p:nvSpPr>
        <p:spPr>
          <a:xfrm>
            <a:off x="1217612" y="2852936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/>
              <a:t>属灵生命始于基督，长于基督，成于基督。</a:t>
            </a:r>
            <a:endParaRPr lang="en-SG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C0F99029-8A28-4F18-B4D7-557D6A9BB3E3}"/>
              </a:ext>
            </a:extLst>
          </p:cNvPr>
          <p:cNvSpPr txBox="1">
            <a:spLocks/>
          </p:cNvSpPr>
          <p:nvPr/>
        </p:nvSpPr>
        <p:spPr>
          <a:xfrm>
            <a:off x="1217612" y="4509120"/>
            <a:ext cx="975360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endParaRPr lang="en-SG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E3B3E8-CF44-4492-9386-1CE0910B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89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1F97EC7-695F-4D00-92E2-DBCE6D6C74A3}"/>
              </a:ext>
            </a:extLst>
          </p:cNvPr>
          <p:cNvSpPr/>
          <p:nvPr/>
        </p:nvSpPr>
        <p:spPr>
          <a:xfrm>
            <a:off x="2370141" y="3671242"/>
            <a:ext cx="1348007" cy="1348007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srgbClr val="FF00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7243FE-75D1-4F0A-B572-00DA75B9C5A9}"/>
              </a:ext>
            </a:extLst>
          </p:cNvPr>
          <p:cNvSpPr/>
          <p:nvPr/>
        </p:nvSpPr>
        <p:spPr>
          <a:xfrm>
            <a:off x="5322469" y="2736739"/>
            <a:ext cx="3652263" cy="36522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srgbClr val="00206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B5430-8500-447D-AD24-4B687FEB11D5}"/>
              </a:ext>
            </a:extLst>
          </p:cNvPr>
          <p:cNvSpPr txBox="1"/>
          <p:nvPr/>
        </p:nvSpPr>
        <p:spPr>
          <a:xfrm>
            <a:off x="1773932" y="198884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4000" dirty="0"/>
              <a:t>我的生命</a:t>
            </a:r>
            <a:endParaRPr lang="en-SG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919DCE-3510-4D57-9B99-7345CCE509FC}"/>
              </a:ext>
            </a:extLst>
          </p:cNvPr>
          <p:cNvSpPr txBox="1"/>
          <p:nvPr/>
        </p:nvSpPr>
        <p:spPr>
          <a:xfrm>
            <a:off x="5518348" y="1988841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4000" dirty="0">
                <a:solidFill>
                  <a:srgbClr val="7030A0"/>
                </a:solidFill>
              </a:rPr>
              <a:t>基督的生命</a:t>
            </a:r>
            <a:endParaRPr lang="en-SG" sz="4000" dirty="0">
              <a:solidFill>
                <a:srgbClr val="7030A0"/>
              </a:solidFill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3C0D806-9863-45BD-84EF-96EB9E2F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重生前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79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127243FE-75D1-4F0A-B572-00DA75B9C5A9}"/>
              </a:ext>
            </a:extLst>
          </p:cNvPr>
          <p:cNvSpPr/>
          <p:nvPr/>
        </p:nvSpPr>
        <p:spPr>
          <a:xfrm>
            <a:off x="3378253" y="2873081"/>
            <a:ext cx="3652263" cy="36522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srgbClr val="00206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1F97EC7-695F-4D00-92E2-DBCE6D6C74A3}"/>
              </a:ext>
            </a:extLst>
          </p:cNvPr>
          <p:cNvSpPr/>
          <p:nvPr/>
        </p:nvSpPr>
        <p:spPr>
          <a:xfrm>
            <a:off x="4530380" y="4025208"/>
            <a:ext cx="1348007" cy="1348007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B5430-8500-447D-AD24-4B687FEB11D5}"/>
              </a:ext>
            </a:extLst>
          </p:cNvPr>
          <p:cNvSpPr txBox="1"/>
          <p:nvPr/>
        </p:nvSpPr>
        <p:spPr>
          <a:xfrm>
            <a:off x="2192365" y="198884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4000" dirty="0"/>
              <a:t>我的生命</a:t>
            </a:r>
            <a:endParaRPr lang="en-SG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919DCE-3510-4D57-9B99-7345CCE509FC}"/>
              </a:ext>
            </a:extLst>
          </p:cNvPr>
          <p:cNvSpPr txBox="1"/>
          <p:nvPr/>
        </p:nvSpPr>
        <p:spPr>
          <a:xfrm>
            <a:off x="5518348" y="1988841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4000" dirty="0">
                <a:solidFill>
                  <a:srgbClr val="7030A0"/>
                </a:solidFill>
              </a:rPr>
              <a:t>基督的生命</a:t>
            </a:r>
            <a:endParaRPr lang="en-SG" sz="4000" dirty="0">
              <a:solidFill>
                <a:srgbClr val="7030A0"/>
              </a:solidFill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3C0D806-9863-45BD-84EF-96EB9E2F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重生后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A10B548-4F0D-44BD-A9DD-E0101E4AF32D}"/>
              </a:ext>
            </a:extLst>
          </p:cNvPr>
          <p:cNvSpPr/>
          <p:nvPr/>
        </p:nvSpPr>
        <p:spPr>
          <a:xfrm>
            <a:off x="5128183" y="4623011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6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127243FE-75D1-4F0A-B572-00DA75B9C5A9}"/>
              </a:ext>
            </a:extLst>
          </p:cNvPr>
          <p:cNvSpPr/>
          <p:nvPr/>
        </p:nvSpPr>
        <p:spPr>
          <a:xfrm>
            <a:off x="3378253" y="2873081"/>
            <a:ext cx="3652263" cy="36522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srgbClr val="00206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1F97EC7-695F-4D00-92E2-DBCE6D6C74A3}"/>
              </a:ext>
            </a:extLst>
          </p:cNvPr>
          <p:cNvSpPr/>
          <p:nvPr/>
        </p:nvSpPr>
        <p:spPr>
          <a:xfrm>
            <a:off x="4530380" y="4025208"/>
            <a:ext cx="1348007" cy="1348007"/>
          </a:xfrm>
          <a:prstGeom prst="ellipse">
            <a:avLst/>
          </a:prstGeom>
          <a:solidFill>
            <a:srgbClr val="7030A0"/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B5430-8500-447D-AD24-4B687FEB11D5}"/>
              </a:ext>
            </a:extLst>
          </p:cNvPr>
          <p:cNvSpPr txBox="1"/>
          <p:nvPr/>
        </p:nvSpPr>
        <p:spPr>
          <a:xfrm>
            <a:off x="2192365" y="198884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4000" dirty="0"/>
              <a:t>我的生命</a:t>
            </a:r>
            <a:endParaRPr lang="en-SG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919DCE-3510-4D57-9B99-7345CCE509FC}"/>
              </a:ext>
            </a:extLst>
          </p:cNvPr>
          <p:cNvSpPr txBox="1"/>
          <p:nvPr/>
        </p:nvSpPr>
        <p:spPr>
          <a:xfrm>
            <a:off x="5518348" y="1988841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4000" dirty="0">
                <a:solidFill>
                  <a:srgbClr val="7030A0"/>
                </a:solidFill>
              </a:rPr>
              <a:t>基督的生命</a:t>
            </a:r>
            <a:endParaRPr lang="en-SG" sz="4000" dirty="0">
              <a:solidFill>
                <a:srgbClr val="7030A0"/>
              </a:solidFill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3C0D806-9863-45BD-84EF-96EB9E2F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基督在我里面活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6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971C4383-90A5-4C75-99DD-AC4A10B250AC}"/>
              </a:ext>
            </a:extLst>
          </p:cNvPr>
          <p:cNvSpPr txBox="1">
            <a:spLocks/>
          </p:cNvSpPr>
          <p:nvPr/>
        </p:nvSpPr>
        <p:spPr>
          <a:xfrm>
            <a:off x="1217612" y="2852936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/>
              <a:t>成长才是硬道理！</a:t>
            </a:r>
            <a:endParaRPr lang="en-SG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C0F99029-8A28-4F18-B4D7-557D6A9BB3E3}"/>
              </a:ext>
            </a:extLst>
          </p:cNvPr>
          <p:cNvSpPr txBox="1">
            <a:spLocks/>
          </p:cNvSpPr>
          <p:nvPr/>
        </p:nvSpPr>
        <p:spPr>
          <a:xfrm>
            <a:off x="1217612" y="4509120"/>
            <a:ext cx="975360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endParaRPr lang="en-SG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E3B3E8-CF44-4492-9386-1CE0910B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正本清源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40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0A12-6043-43D7-BB11-F1EE8F75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拦阻我们成长的障碍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DEFE-F662-413C-9A10-82829029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000" dirty="0"/>
              <a:t>关注实际需要</a:t>
            </a:r>
            <a:r>
              <a:rPr lang="en-GB" altLang="zh-CN" sz="4000" dirty="0"/>
              <a:t>/</a:t>
            </a:r>
            <a:r>
              <a:rPr lang="zh-CN" altLang="en-US" sz="4000" dirty="0"/>
              <a:t>问题</a:t>
            </a:r>
            <a:endParaRPr lang="en-GB" altLang="zh-CN" sz="4000" dirty="0"/>
          </a:p>
          <a:p>
            <a:r>
              <a:rPr lang="zh-CN" altLang="en-US" sz="4000" dirty="0"/>
              <a:t>满足于福音的替代品</a:t>
            </a:r>
            <a:endParaRPr lang="en-GB" altLang="zh-CN" sz="4000" dirty="0"/>
          </a:p>
          <a:p>
            <a:endParaRPr lang="en-SG" altLang="zh-CN" sz="4000" dirty="0"/>
          </a:p>
        </p:txBody>
      </p:sp>
    </p:spTree>
    <p:extLst>
      <p:ext uri="{BB962C8B-B14F-4D97-AF65-F5344CB8AC3E}">
        <p14:creationId xmlns:p14="http://schemas.microsoft.com/office/powerpoint/2010/main" val="51082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971C4383-90A5-4C75-99DD-AC4A10B250AC}"/>
              </a:ext>
            </a:extLst>
          </p:cNvPr>
          <p:cNvSpPr txBox="1">
            <a:spLocks/>
          </p:cNvSpPr>
          <p:nvPr/>
        </p:nvSpPr>
        <p:spPr>
          <a:xfrm>
            <a:off x="1217612" y="2852936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/>
              <a:t>审视我们的内心：我是否想要成长？</a:t>
            </a:r>
            <a:endParaRPr lang="en-SG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C0F99029-8A28-4F18-B4D7-557D6A9BB3E3}"/>
              </a:ext>
            </a:extLst>
          </p:cNvPr>
          <p:cNvSpPr txBox="1">
            <a:spLocks/>
          </p:cNvSpPr>
          <p:nvPr/>
        </p:nvSpPr>
        <p:spPr>
          <a:xfrm>
            <a:off x="1217612" y="4509120"/>
            <a:ext cx="975360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endParaRPr lang="en-SG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E3B3E8-CF44-4492-9386-1CE0910B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89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3881E-BFD7-4067-B6CE-ACC25624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老我</a:t>
            </a:r>
            <a:r>
              <a:rPr lang="en-US" altLang="zh-CN" dirty="0"/>
              <a:t>vs</a:t>
            </a:r>
            <a:r>
              <a:rPr lang="zh-CN" altLang="en-US" dirty="0"/>
              <a:t>基督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2A7EF-6523-4902-BD34-1D3421E4E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提前</a:t>
            </a:r>
            <a:r>
              <a:rPr lang="en-US" altLang="zh-CN" sz="3600" dirty="0"/>
              <a:t>1:15】“</a:t>
            </a:r>
            <a:r>
              <a:rPr lang="zh-CN" altLang="en-US" sz="3600" dirty="0"/>
              <a:t>基督耶稣降世，为要拯救罪人。”这话是可信的，是十分可佩服的。在罪人中我是个罪魁。</a:t>
            </a:r>
            <a:endParaRPr lang="en-GB" altLang="zh-CN" sz="3600" dirty="0"/>
          </a:p>
          <a:p>
            <a:pPr marL="45720" indent="0">
              <a:buNone/>
            </a:pPr>
            <a:endParaRPr lang="en-GB" sz="3600" dirty="0"/>
          </a:p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腓</a:t>
            </a:r>
            <a:r>
              <a:rPr lang="en-US" altLang="zh-CN" sz="3600" dirty="0"/>
              <a:t>3:8】</a:t>
            </a:r>
            <a:r>
              <a:rPr lang="zh-CN" altLang="en-US" sz="3600" dirty="0"/>
              <a:t>不但如此，我也将万事当作有损的，因我以认识我主基督耶稣为至宝。我为他已经丢弃万事，看作粪土，为要得着基督， 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79763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971C4383-90A5-4C75-99DD-AC4A10B250AC}"/>
              </a:ext>
            </a:extLst>
          </p:cNvPr>
          <p:cNvSpPr txBox="1">
            <a:spLocks/>
          </p:cNvSpPr>
          <p:nvPr/>
        </p:nvSpPr>
        <p:spPr>
          <a:xfrm>
            <a:off x="1217612" y="2852936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/>
              <a:t>认识基督，认识自我。</a:t>
            </a:r>
            <a:endParaRPr lang="en-SG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C0F99029-8A28-4F18-B4D7-557D6A9BB3E3}"/>
              </a:ext>
            </a:extLst>
          </p:cNvPr>
          <p:cNvSpPr txBox="1">
            <a:spLocks/>
          </p:cNvSpPr>
          <p:nvPr/>
        </p:nvSpPr>
        <p:spPr>
          <a:xfrm>
            <a:off x="1217612" y="4509120"/>
            <a:ext cx="975360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endParaRPr lang="en-SG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E3B3E8-CF44-4492-9386-1CE0910B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成长动力学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91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9280D-988C-4D75-B3C0-7BEB0EF05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撒种的比喻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11284-7A96-424A-8B03-0BC9EEC41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4000" dirty="0"/>
              <a:t>【</a:t>
            </a:r>
            <a:r>
              <a:rPr lang="zh-CN" altLang="en-US" sz="4000" dirty="0"/>
              <a:t>可</a:t>
            </a:r>
            <a:r>
              <a:rPr lang="en-US" altLang="zh-CN" sz="4000" dirty="0"/>
              <a:t>4:8】</a:t>
            </a:r>
            <a:r>
              <a:rPr lang="zh-CN" altLang="en-US" sz="4000" dirty="0"/>
              <a:t>又有落在好土里的，就发生长大，结实有三十倍的，有六十倍的，有一百倍的。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val="154613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0A12-6043-43D7-BB11-F1EE8F75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生命成长</a:t>
            </a:r>
            <a:r>
              <a:rPr lang="en-SG" altLang="zh-CN" dirty="0"/>
              <a:t>5</a:t>
            </a:r>
            <a:r>
              <a:rPr lang="zh-CN" altLang="en-US" dirty="0"/>
              <a:t>大元素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DEFE-F662-413C-9A10-82829029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稳定亲密的圣徒团契</a:t>
            </a:r>
          </a:p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彼此敞开，彼此代祷</a:t>
            </a:r>
          </a:p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用真理彼此劝勉</a:t>
            </a:r>
          </a:p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行动计划 </a:t>
            </a:r>
            <a:r>
              <a:rPr lang="en-US" altLang="zh-CN" sz="3600" dirty="0"/>
              <a:t>+ </a:t>
            </a:r>
            <a:r>
              <a:rPr lang="zh-CN" altLang="en-US" sz="3600" dirty="0"/>
              <a:t>监督实践</a:t>
            </a:r>
          </a:p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共担使命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80909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A1C37-A156-4042-837E-9F1714F8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反思自省问题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EE2F9-5F3D-4CAC-8BD4-BD4C175F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我是否想要成长？</a:t>
            </a:r>
            <a:endParaRPr lang="en-GB" altLang="zh-CN" sz="3600" dirty="0"/>
          </a:p>
          <a:p>
            <a:r>
              <a:rPr lang="zh-CN" altLang="en-US" sz="3600" dirty="0"/>
              <a:t>我的迫切程度？</a:t>
            </a:r>
            <a:endParaRPr lang="en-GB" altLang="zh-CN" sz="3600" dirty="0"/>
          </a:p>
          <a:p>
            <a:r>
              <a:rPr lang="zh-CN" altLang="en-US" sz="3600" dirty="0"/>
              <a:t>是什么拦阻我的成长？</a:t>
            </a:r>
            <a:endParaRPr lang="en-GB" altLang="zh-CN" sz="3600" dirty="0"/>
          </a:p>
          <a:p>
            <a:r>
              <a:rPr lang="zh-CN" altLang="en-US" sz="3600" dirty="0"/>
              <a:t>我想要做出什么改变？</a:t>
            </a:r>
            <a:endParaRPr lang="en-GB" altLang="zh-CN" sz="3600" dirty="0"/>
          </a:p>
          <a:p>
            <a:r>
              <a:rPr lang="zh-CN" altLang="en-US" sz="3600" dirty="0"/>
              <a:t>我认识基督多少，认识自我多少？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1580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F0757-1C3D-400F-AC36-A04D22FA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AB0D5-9980-48CD-863E-808C3D3DD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ç§å­åè½">
            <a:extLst>
              <a:ext uri="{FF2B5EF4-FFF2-40B4-BE49-F238E27FC236}">
                <a16:creationId xmlns:a16="http://schemas.microsoft.com/office/drawing/2014/main" id="{F17F185B-1E07-44D5-B370-982490FD1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09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83FE7-9ACD-4C0C-944F-2B75FF85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260648"/>
            <a:ext cx="9753600" cy="632271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彼前</a:t>
            </a:r>
            <a:r>
              <a:rPr lang="en-US" altLang="zh-CN" sz="3600" dirty="0"/>
              <a:t>1:23】</a:t>
            </a:r>
            <a:r>
              <a:rPr lang="zh-CN" altLang="en-US" sz="3600" dirty="0"/>
              <a:t>你们蒙了重生，不是由于能坏的种子，乃是由于不能坏的种子，是借着　神活泼常存的道。</a:t>
            </a:r>
          </a:p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彼前</a:t>
            </a:r>
            <a:r>
              <a:rPr lang="en-US" altLang="zh-CN" sz="3600" dirty="0"/>
              <a:t>2:1】</a:t>
            </a:r>
            <a:r>
              <a:rPr lang="zh-CN" altLang="en-US" sz="3600" dirty="0"/>
              <a:t>所以，你们既除去一切的恶毒、诡诈，并假善、嫉妒，和一切毁谤的话，</a:t>
            </a:r>
          </a:p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彼前</a:t>
            </a:r>
            <a:r>
              <a:rPr lang="en-US" altLang="zh-CN" sz="3600" dirty="0"/>
              <a:t>2:2】</a:t>
            </a:r>
            <a:r>
              <a:rPr lang="zh-CN" altLang="en-US" sz="3600" dirty="0"/>
              <a:t>就要爱慕那纯净的灵奶，像才生的婴孩爱慕奶一样，叫你们因此渐长，以致得救。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0455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971C4383-90A5-4C75-99DD-AC4A10B250AC}"/>
              </a:ext>
            </a:extLst>
          </p:cNvPr>
          <p:cNvSpPr txBox="1">
            <a:spLocks/>
          </p:cNvSpPr>
          <p:nvPr/>
        </p:nvSpPr>
        <p:spPr>
          <a:xfrm>
            <a:off x="1217612" y="2852936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/>
              <a:t>重生只是开始，新生命需要成长。</a:t>
            </a:r>
            <a:endParaRPr lang="en-SG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C0F99029-8A28-4F18-B4D7-557D6A9BB3E3}"/>
              </a:ext>
            </a:extLst>
          </p:cNvPr>
          <p:cNvSpPr txBox="1">
            <a:spLocks/>
          </p:cNvSpPr>
          <p:nvPr/>
        </p:nvSpPr>
        <p:spPr>
          <a:xfrm>
            <a:off x="1217612" y="4509120"/>
            <a:ext cx="975360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endParaRPr lang="en-SG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E3B3E8-CF44-4492-9386-1CE0910B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20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9B9D4C1-74EC-48AA-BA0C-BB8EC182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字义分辨</a:t>
            </a:r>
            <a:endParaRPr lang="en-SG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45D2D7-64FA-421C-89D2-98461B2DE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zh-CN" altLang="en-US" sz="5400" dirty="0"/>
              <a:t>长大，渐长：</a:t>
            </a:r>
            <a:endParaRPr lang="en-GB" altLang="zh-CN" sz="5400" dirty="0"/>
          </a:p>
          <a:p>
            <a:pPr marL="45720" indent="0">
              <a:buNone/>
            </a:pPr>
            <a:r>
              <a:rPr lang="en-US" altLang="zh-CN" sz="5400" dirty="0" err="1"/>
              <a:t>auxano</a:t>
            </a:r>
            <a:r>
              <a:rPr lang="en-US" altLang="zh-CN" sz="5400" dirty="0"/>
              <a:t> </a:t>
            </a:r>
          </a:p>
          <a:p>
            <a:pPr marL="45720" indent="0">
              <a:buNone/>
            </a:pPr>
            <a:r>
              <a:rPr lang="zh-CN" altLang="en-US" sz="5400" dirty="0"/>
              <a:t>成长，增加（范围，大小，状态，素质）</a:t>
            </a:r>
            <a:endParaRPr lang="en-SG" sz="5400" dirty="0"/>
          </a:p>
        </p:txBody>
      </p:sp>
    </p:spTree>
    <p:extLst>
      <p:ext uri="{BB962C8B-B14F-4D97-AF65-F5344CB8AC3E}">
        <p14:creationId xmlns:p14="http://schemas.microsoft.com/office/powerpoint/2010/main" val="88327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971C4383-90A5-4C75-99DD-AC4A10B250AC}"/>
              </a:ext>
            </a:extLst>
          </p:cNvPr>
          <p:cNvSpPr txBox="1">
            <a:spLocks/>
          </p:cNvSpPr>
          <p:nvPr/>
        </p:nvSpPr>
        <p:spPr>
          <a:xfrm>
            <a:off x="1217612" y="2852936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/>
              <a:t>方向是什么？目标是什么？</a:t>
            </a:r>
            <a:endParaRPr lang="en-SG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C0F99029-8A28-4F18-B4D7-557D6A9BB3E3}"/>
              </a:ext>
            </a:extLst>
          </p:cNvPr>
          <p:cNvSpPr txBox="1">
            <a:spLocks/>
          </p:cNvSpPr>
          <p:nvPr/>
        </p:nvSpPr>
        <p:spPr>
          <a:xfrm>
            <a:off x="1217612" y="4509120"/>
            <a:ext cx="975360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endParaRPr lang="en-SG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E3B3E8-CF44-4492-9386-1CE0910B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77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2A7EF-6523-4902-BD34-1D3421E4E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罗</a:t>
            </a:r>
            <a:r>
              <a:rPr lang="en-US" altLang="zh-CN" sz="3200" dirty="0"/>
              <a:t>8:28】</a:t>
            </a:r>
            <a:r>
              <a:rPr lang="zh-CN" altLang="en-US" sz="3200" dirty="0"/>
              <a:t>我们晓得万事都互相效力，叫爱　神的人得益处，就是按他旨意被召的人。</a:t>
            </a:r>
          </a:p>
          <a:p>
            <a:pPr marL="45720" indent="0"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罗</a:t>
            </a:r>
            <a:r>
              <a:rPr lang="en-US" altLang="zh-CN" sz="3200" dirty="0"/>
              <a:t>8:29】</a:t>
            </a:r>
            <a:r>
              <a:rPr lang="zh-CN" altLang="en-US" sz="3200" dirty="0"/>
              <a:t>因为他预先所知道的人，就预先定下效法他儿子的模样，使他儿子在许多弟兄中作长子。</a:t>
            </a:r>
            <a:endParaRPr lang="en-SG" sz="3200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2A31C625-2AF2-4C15-97FC-68595C8F51BA}"/>
              </a:ext>
            </a:extLst>
          </p:cNvPr>
          <p:cNvSpPr txBox="1">
            <a:spLocks/>
          </p:cNvSpPr>
          <p:nvPr/>
        </p:nvSpPr>
        <p:spPr>
          <a:xfrm>
            <a:off x="1217614" y="4437112"/>
            <a:ext cx="9753600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/>
              <a:t>最终的模板：耶稣基督！</a:t>
            </a:r>
            <a:endParaRPr lang="en-SG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F18F381-977B-4776-87ED-509841DC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90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2FEE-CBAF-404C-B5A5-EDC34023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正反对比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2125D-6855-4731-AD06-1A210C2A0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加</a:t>
            </a:r>
            <a:r>
              <a:rPr lang="en-US" altLang="zh-CN" sz="3600" dirty="0"/>
              <a:t>4:19】</a:t>
            </a:r>
            <a:r>
              <a:rPr lang="zh-CN" altLang="en-US" sz="3600" dirty="0"/>
              <a:t>我小子啊，我为你们再受生产之苦，直等到基督成形在你们心里。 </a:t>
            </a:r>
            <a:endParaRPr lang="en-GB" altLang="zh-CN" sz="3600" dirty="0"/>
          </a:p>
          <a:p>
            <a:pPr marL="45720" indent="0">
              <a:buNone/>
            </a:pPr>
            <a:endParaRPr lang="en-GB" sz="3600" dirty="0"/>
          </a:p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加</a:t>
            </a:r>
            <a:r>
              <a:rPr lang="en-US" altLang="zh-CN" sz="3600" dirty="0"/>
              <a:t>2:20】</a:t>
            </a:r>
            <a:r>
              <a:rPr lang="zh-CN" altLang="en-US" sz="3600" dirty="0"/>
              <a:t>我已经与基督同钉十字架，现在活着的不再是我，乃是基督在我里面活着； 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74664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North Americ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North American continent presentation (widescreen).potx" id="{9BCD087D-7D15-4935-9A6F-8C8F414B806B}" vid="{F70B2F2B-E334-4403-A327-17999BAEB2DF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North American continent presentation (widescreen)</Template>
  <TotalTime>486</TotalTime>
  <Words>692</Words>
  <Application>Microsoft Office PowerPoint</Application>
  <PresentationFormat>Custom</PresentationFormat>
  <Paragraphs>55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幼圆</vt:lpstr>
      <vt:lpstr>微软雅黑</vt:lpstr>
      <vt:lpstr>Arial</vt:lpstr>
      <vt:lpstr>Century Gothic</vt:lpstr>
      <vt:lpstr>Continental North America 16x9</vt:lpstr>
      <vt:lpstr>成长人生</vt:lpstr>
      <vt:lpstr>撒种的比喻</vt:lpstr>
      <vt:lpstr>PowerPoint Presentation</vt:lpstr>
      <vt:lpstr>PowerPoint Presentation</vt:lpstr>
      <vt:lpstr>PowerPoint Presentation</vt:lpstr>
      <vt:lpstr>字义分辨</vt:lpstr>
      <vt:lpstr>PowerPoint Presentation</vt:lpstr>
      <vt:lpstr>PowerPoint Presentation</vt:lpstr>
      <vt:lpstr>正反对比</vt:lpstr>
      <vt:lpstr>PowerPoint Presentation</vt:lpstr>
      <vt:lpstr>PowerPoint Presentation</vt:lpstr>
      <vt:lpstr>重生前</vt:lpstr>
      <vt:lpstr>重生后</vt:lpstr>
      <vt:lpstr>基督在我里面活</vt:lpstr>
      <vt:lpstr>正本清源</vt:lpstr>
      <vt:lpstr>拦阻我们成长的障碍</vt:lpstr>
      <vt:lpstr>PowerPoint Presentation</vt:lpstr>
      <vt:lpstr>老我vs基督</vt:lpstr>
      <vt:lpstr>成长动力学</vt:lpstr>
      <vt:lpstr>生命成长5大元素</vt:lpstr>
      <vt:lpstr>反思自省问题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圣则海外领导力培训2018</dc:title>
  <dc:creator>Youming Wang</dc:creator>
  <cp:lastModifiedBy>Frank Cao</cp:lastModifiedBy>
  <cp:revision>64</cp:revision>
  <dcterms:created xsi:type="dcterms:W3CDTF">2018-10-25T02:19:22Z</dcterms:created>
  <dcterms:modified xsi:type="dcterms:W3CDTF">2019-02-03T11:43:35Z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